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292" r:id="rId14"/>
    <p:sldId id="299" r:id="rId15"/>
    <p:sldId id="300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40" r:id="rId32"/>
    <p:sldId id="323" r:id="rId33"/>
    <p:sldId id="320" r:id="rId34"/>
    <p:sldId id="321" r:id="rId35"/>
    <p:sldId id="324" r:id="rId36"/>
    <p:sldId id="325" r:id="rId37"/>
    <p:sldId id="326" r:id="rId38"/>
    <p:sldId id="328" r:id="rId39"/>
    <p:sldId id="318" r:id="rId40"/>
    <p:sldId id="322" r:id="rId41"/>
    <p:sldId id="331" r:id="rId42"/>
    <p:sldId id="332" r:id="rId43"/>
    <p:sldId id="319" r:id="rId44"/>
    <p:sldId id="333" r:id="rId45"/>
    <p:sldId id="341" r:id="rId46"/>
    <p:sldId id="258" r:id="rId47"/>
    <p:sldId id="259" r:id="rId48"/>
    <p:sldId id="261" r:id="rId49"/>
    <p:sldId id="262" r:id="rId50"/>
    <p:sldId id="263" r:id="rId51"/>
    <p:sldId id="264" r:id="rId52"/>
    <p:sldId id="265" r:id="rId53"/>
    <p:sldId id="266" r:id="rId54"/>
    <p:sldId id="267" r:id="rId55"/>
    <p:sldId id="268" r:id="rId56"/>
    <p:sldId id="269" r:id="rId57"/>
    <p:sldId id="270" r:id="rId58"/>
    <p:sldId id="271" r:id="rId59"/>
    <p:sldId id="272" r:id="rId60"/>
    <p:sldId id="273" r:id="rId61"/>
    <p:sldId id="274" r:id="rId62"/>
    <p:sldId id="275" r:id="rId63"/>
    <p:sldId id="276" r:id="rId64"/>
    <p:sldId id="277" r:id="rId65"/>
    <p:sldId id="278" r:id="rId66"/>
    <p:sldId id="279" r:id="rId67"/>
    <p:sldId id="280" r:id="rId68"/>
    <p:sldId id="281" r:id="rId69"/>
    <p:sldId id="282" r:id="rId70"/>
    <p:sldId id="283" r:id="rId71"/>
    <p:sldId id="284" r:id="rId72"/>
    <p:sldId id="285" r:id="rId73"/>
    <p:sldId id="286" r:id="rId74"/>
    <p:sldId id="287" r:id="rId75"/>
    <p:sldId id="288" r:id="rId76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414" y="102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17/03/2021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Semestre FJ 21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8020C7-8E93-428E-B44A-1F7F18473C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 err="1">
                <a:solidFill>
                  <a:schemeClr val="accent1"/>
                </a:solidFill>
              </a:rPr>
              <a:t>mkdir</a:t>
            </a:r>
            <a:r>
              <a:rPr lang="es-MX" dirty="0"/>
              <a:t>: Crea un nuevo directorio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>
                <a:solidFill>
                  <a:schemeClr val="accent1"/>
                </a:solidFill>
              </a:rPr>
              <a:t>cd</a:t>
            </a:r>
            <a:r>
              <a:rPr lang="es-MX" dirty="0"/>
              <a:t>: cambia de directorio || Ejemplo: cd </a:t>
            </a:r>
            <a:r>
              <a:rPr lang="es-MX" dirty="0" err="1"/>
              <a:t>nombre_directorio</a:t>
            </a:r>
            <a:endParaRPr lang="es-MX" dirty="0"/>
          </a:p>
          <a:p>
            <a:r>
              <a:rPr lang="es-MX" dirty="0" err="1"/>
              <a:t>ls</a:t>
            </a:r>
            <a:r>
              <a:rPr lang="es-MX" dirty="0"/>
              <a:t> : Lista los archivos y directorios dentro del directorio de trabajo. || Ejemplo: </a:t>
            </a:r>
            <a:r>
              <a:rPr lang="es-MX" dirty="0" err="1"/>
              <a:t>ls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rm</a:t>
            </a:r>
            <a:r>
              <a:rPr lang="es-MX" dirty="0"/>
              <a:t>: Remueve o elimina un archivo. || Ejemplo: </a:t>
            </a:r>
            <a:r>
              <a:rPr lang="es-MX" dirty="0" err="1"/>
              <a:t>rm</a:t>
            </a:r>
            <a:r>
              <a:rPr lang="es-MX" dirty="0"/>
              <a:t> </a:t>
            </a:r>
            <a:r>
              <a:rPr lang="es-MX" dirty="0" err="1"/>
              <a:t>nombreArchivo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rmdir</a:t>
            </a:r>
            <a:r>
              <a:rPr lang="es-MX" dirty="0"/>
              <a:t>: Elimina el directorio indicado , el cual debe estar </a:t>
            </a:r>
            <a:r>
              <a:rPr lang="es-MX" dirty="0" err="1"/>
              <a:t>vacio</a:t>
            </a:r>
            <a:r>
              <a:rPr lang="es-MX" dirty="0"/>
              <a:t>. || Ejemplo </a:t>
            </a:r>
            <a:r>
              <a:rPr lang="es-MX" dirty="0" err="1"/>
              <a:t>rmdir</a:t>
            </a:r>
            <a:r>
              <a:rPr lang="es-MX" dirty="0"/>
              <a:t> </a:t>
            </a:r>
            <a:r>
              <a:rPr lang="es-MX" dirty="0" err="1"/>
              <a:t>nom_directorio</a:t>
            </a:r>
            <a:endParaRPr lang="es-MX" dirty="0"/>
          </a:p>
          <a:p>
            <a:r>
              <a:rPr lang="es-MX" dirty="0">
                <a:solidFill>
                  <a:schemeClr val="accent1"/>
                </a:solidFill>
              </a:rPr>
              <a:t>Grep: </a:t>
            </a:r>
            <a:r>
              <a:rPr lang="es-MX" dirty="0"/>
              <a:t>su funcionalidad es la de escribir en la salida estándar aquellas líneas que concuerden con un patrón.</a:t>
            </a:r>
          </a:p>
          <a:p>
            <a:r>
              <a:rPr lang="es-MX" dirty="0"/>
              <a:t>|| Ejemplo: grep[-</a:t>
            </a:r>
            <a:r>
              <a:rPr lang="es-MX" dirty="0" err="1"/>
              <a:t>cilnv</a:t>
            </a:r>
            <a:r>
              <a:rPr lang="es-MX" dirty="0"/>
              <a:t>] </a:t>
            </a:r>
            <a:r>
              <a:rPr lang="es-MX" dirty="0" err="1"/>
              <a:t>exp</a:t>
            </a:r>
            <a:r>
              <a:rPr lang="es-MX" dirty="0"/>
              <a:t> </a:t>
            </a:r>
            <a:r>
              <a:rPr lang="es-MX" dirty="0" err="1"/>
              <a:t>nombreArchivo</a:t>
            </a:r>
            <a:endParaRPr lang="es-MX" dirty="0"/>
          </a:p>
          <a:p>
            <a:endParaRPr lang="es-MX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D8ED1-1C93-42E4-8B7E-410F80FA80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 err="1">
                <a:solidFill>
                  <a:schemeClr val="accent1"/>
                </a:solidFill>
              </a:rPr>
              <a:t>find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/>
              <a:t>busca todos los archivos con el nombre especificado en un directorio determinado. </a:t>
            </a:r>
          </a:p>
          <a:p>
            <a:r>
              <a:rPr lang="es-MX" dirty="0"/>
              <a:t>Ejemplo: </a:t>
            </a:r>
            <a:r>
              <a:rPr lang="es-MX" dirty="0" err="1"/>
              <a:t>find</a:t>
            </a:r>
            <a:r>
              <a:rPr lang="es-MX" dirty="0"/>
              <a:t> directorio – </a:t>
            </a:r>
            <a:r>
              <a:rPr lang="es-MX" dirty="0" err="1"/>
              <a:t>name</a:t>
            </a:r>
            <a:r>
              <a:rPr lang="es-MX" dirty="0"/>
              <a:t> </a:t>
            </a:r>
            <a:r>
              <a:rPr lang="es-MX" dirty="0" err="1"/>
              <a:t>nombreArchivo</a:t>
            </a:r>
            <a:r>
              <a:rPr lang="es-MX" dirty="0"/>
              <a:t> -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find</a:t>
            </a:r>
            <a:r>
              <a:rPr lang="es-MX" dirty="0"/>
              <a:t>: busca todas las imágenes .</a:t>
            </a:r>
            <a:r>
              <a:rPr lang="es-MX" dirty="0" err="1"/>
              <a:t>jpg</a:t>
            </a:r>
            <a:r>
              <a:rPr lang="es-MX" dirty="0"/>
              <a:t> en home/usuario || Ejemplo: </a:t>
            </a:r>
            <a:r>
              <a:rPr lang="es-MX" dirty="0" err="1"/>
              <a:t>find</a:t>
            </a:r>
            <a:r>
              <a:rPr lang="es-MX" dirty="0"/>
              <a:t> /home/usuario –</a:t>
            </a:r>
            <a:r>
              <a:rPr lang="es-MX" dirty="0" err="1"/>
              <a:t>name</a:t>
            </a:r>
            <a:r>
              <a:rPr lang="es-MX" dirty="0"/>
              <a:t> “*.</a:t>
            </a:r>
            <a:r>
              <a:rPr lang="es-MX" dirty="0" err="1"/>
              <a:t>jpg</a:t>
            </a:r>
            <a:r>
              <a:rPr lang="es-MX" dirty="0"/>
              <a:t>” – </a:t>
            </a:r>
            <a:r>
              <a:rPr lang="es-MX" dirty="0" err="1"/>
              <a:t>print</a:t>
            </a:r>
            <a:endParaRPr lang="es-MX" dirty="0"/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https://www.remind.com/join/semalytic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https://www.remind.com/join/semalytic</a:t>
            </a:r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06767761"/>
              </p:ext>
            </p:extLst>
          </p:nvPr>
        </p:nvGraphicFramePr>
        <p:xfrm>
          <a:off x="718276" y="1871644"/>
          <a:ext cx="6739537" cy="38646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Actividad-06 -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7.  Actividad-07- K-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means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 segmentación de clientes) 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79980349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  <a:p>
            <a:r>
              <a:rPr lang="es-MX" dirty="0" err="1"/>
              <a:t>Merge</a:t>
            </a:r>
            <a:r>
              <a:rPr lang="es-MX" dirty="0"/>
              <a:t> : unión de tablas 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  <a:p>
            <a:r>
              <a:rPr lang="es-MX" dirty="0"/>
              <a:t>Ciclos: </a:t>
            </a:r>
            <a:r>
              <a:rPr lang="es-MX" dirty="0" err="1"/>
              <a:t>for</a:t>
            </a:r>
            <a:r>
              <a:rPr lang="es-MX" dirty="0"/>
              <a:t> and </a:t>
            </a:r>
            <a:r>
              <a:rPr lang="es-MX" dirty="0" err="1"/>
              <a:t>while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que se </a:t>
            </a:r>
            <a:r>
              <a:rPr lang="en-US" dirty="0" err="1"/>
              <a:t>ajusta</a:t>
            </a:r>
            <a:r>
              <a:rPr lang="en-US" dirty="0"/>
              <a:t> a la </a:t>
            </a:r>
            <a:r>
              <a:rPr lang="en-US" dirty="0" err="1"/>
              <a:t>ecuación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04E8C7-0BFF-4B84-801F-26FAF74FD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Regresión </a:t>
            </a:r>
            <a:r>
              <a:rPr lang="es-MX" dirty="0" err="1"/>
              <a:t>Líneal</a:t>
            </a:r>
            <a:r>
              <a:rPr lang="es-MX" dirty="0"/>
              <a:t> </a:t>
            </a:r>
            <a:r>
              <a:rPr lang="es-MX" dirty="0" err="1"/>
              <a:t>Multiple</a:t>
            </a:r>
            <a:endParaRPr lang="es-MX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68" y="4347369"/>
            <a:ext cx="3049147" cy="2108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385809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74" y="2845542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1669</TotalTime>
  <Words>1739</Words>
  <Application>Microsoft Office PowerPoint</Application>
  <PresentationFormat>Widescreen</PresentationFormat>
  <Paragraphs>248</Paragraphs>
  <Slides>75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1" baseType="lpstr">
      <vt:lpstr>Arial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</vt:lpstr>
      <vt:lpstr>Comandos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Pandas</vt:lpstr>
      <vt:lpstr>Regresión Lineal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21</cp:revision>
  <dcterms:created xsi:type="dcterms:W3CDTF">2021-03-07T20:50:17Z</dcterms:created>
  <dcterms:modified xsi:type="dcterms:W3CDTF">2021-03-17T21:23:00Z</dcterms:modified>
</cp:coreProperties>
</file>